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4" r:id="rId13"/>
    <p:sldId id="278" r:id="rId14"/>
    <p:sldId id="268" r:id="rId15"/>
    <p:sldId id="279" r:id="rId16"/>
    <p:sldId id="269" r:id="rId17"/>
    <p:sldId id="276" r:id="rId18"/>
    <p:sldId id="277" r:id="rId19"/>
    <p:sldId id="270" r:id="rId20"/>
    <p:sldId id="271" r:id="rId21"/>
    <p:sldId id="273" r:id="rId22"/>
    <p:sldId id="272" r:id="rId23"/>
    <p:sldId id="274" r:id="rId24"/>
    <p:sldId id="266" r:id="rId25"/>
    <p:sldId id="267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6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ABEF6E7-E059-498D-900F-A18461587E54}" type="slidenum"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76763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Here I will type out the notes of  whatI will be speaking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89231FF-CEE6-4D80-B82F-2327CB06E260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</a:rPr>
              <a:t>3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5448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Robot Operating System (ROS) is a flexible framework for developing software with tools, libraries and conventions that facilitate the creation of complex robot behaviour on a wide variety of robotic platforms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Kinect is Microsoft's motion sensor add-on for the Xbox 360 gaming console. The device provides a natural user interface (NUI) that allows users to interact intuitively and without any intermediary device, such as a controller.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1C3C7E51-4BC2-48BC-8D20-2C1E230A9542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</a:rPr>
              <a:t>5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45011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15" name="Picture 11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6" name="Picture 11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54478BD0-A284-498C-9D4C-2AA63149C355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E093156-3D7B-4300-9377-A0A6ED74DFA6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6F44931E-85B5-43E4-9E81-5B59DF5EE634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swers.ros.org/" TargetMode="External"/><Relationship Id="rId2" Type="http://schemas.openxmlformats.org/officeDocument/2006/relationships/hyperlink" Target="http://wiki.ros.org/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MSozUpFFkU" TargetMode="External"/><Relationship Id="rId2" Type="http://schemas.openxmlformats.org/officeDocument/2006/relationships/hyperlink" Target="http://groups.csail.mit.edu/rrg/index.php?n=Main.VisualOdometryForGPS-DeniedFlight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eYSIP-2017/eYSIP-2017_Indoor-Environments-Mapping-using-UAV/" TargetMode="External"/><Relationship Id="rId5" Type="http://schemas.openxmlformats.org/officeDocument/2006/relationships/hyperlink" Target="https://www.wilselby.com/research/ros-integration/3d-mapping-navigation/" TargetMode="External"/><Relationship Id="rId4" Type="http://schemas.openxmlformats.org/officeDocument/2006/relationships/hyperlink" Target="https://github.com/trancept/ROS-Autonomous-Quadcopter-Fligh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914400" y="4572000"/>
            <a:ext cx="7238520" cy="14619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Department of Electronics Engineering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Sardar Patel Institute of Technology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Munshi Nagar, Andheri(W), Mumbai-400058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UNIVERSITY OF MUMBAI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2017-2018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2110680" y="457200"/>
            <a:ext cx="5106600" cy="2284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Bachelors of Engineering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presentation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Picture 5"/>
          <p:cNvPicPr/>
          <p:nvPr/>
        </p:nvPicPr>
        <p:blipFill>
          <a:blip r:embed="rId2"/>
          <a:stretch/>
        </p:blipFill>
        <p:spPr>
          <a:xfrm>
            <a:off x="3809880" y="2514600"/>
            <a:ext cx="1564920" cy="1576080"/>
          </a:xfrm>
          <a:prstGeom prst="rect">
            <a:avLst/>
          </a:prstGeom>
          <a:ln w="936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576360" y="1152360"/>
            <a:ext cx="8229240" cy="178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Work done up till now involves (</a:t>
            </a:r>
            <a:r>
              <a:rPr lang="en-US" sz="2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upto</a:t>
            </a: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August 4, 2017)</a:t>
            </a:r>
            <a:endParaRPr lang="en-US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Reading and understanding the framework of ROS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</a:t>
            </a: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racticing ROS </a:t>
            </a: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commands by following the official ROS wiki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RTAB installation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2" name="TextShape 3"/>
          <p:cNvSpPr txBox="1"/>
          <p:nvPr/>
        </p:nvSpPr>
        <p:spPr>
          <a:xfrm>
            <a:off x="411120" y="5256360"/>
            <a:ext cx="8229240" cy="12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“Give me six hours to chop down a tree and I will spend the first four sharpening the axe.“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                                                                                                                      </a:t>
            </a: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- Abraham Lincoln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Noto Sans CJK SC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68947" y="969248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575"/>
            <a:ext cx="9144000" cy="52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9526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68947" y="969248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575"/>
            <a:ext cx="9144000" cy="52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580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87054" y="937281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617" y="1446997"/>
            <a:ext cx="5692765" cy="525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897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387531" y="9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767949" y="882395"/>
            <a:ext cx="8229240" cy="178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 on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RPi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with mapping streamed to a PC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736" y="1343521"/>
            <a:ext cx="6743064" cy="526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0325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45934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771628" y="1042098"/>
            <a:ext cx="7600384" cy="58590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Simulation using hector quadrotor package on ROS Gazebo and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RViz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" y="148152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0821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528733" y="1058724"/>
            <a:ext cx="4086174" cy="46128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Interfacing RC Transmitter with ROS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261" y="1520010"/>
            <a:ext cx="6799332" cy="509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5501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457200" y="1374309"/>
            <a:ext cx="8229240" cy="56174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Quadrotor configuration planning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46" y="1936054"/>
            <a:ext cx="5071516" cy="37555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862" y="1936054"/>
            <a:ext cx="3260738" cy="16855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862" y="3918378"/>
            <a:ext cx="3260738" cy="177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045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Challenges Faced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6754" y="2113607"/>
            <a:ext cx="78852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Insufficient documentation of most packages.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Difficulty in debugging when things go wrong.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Lack of fundamentals and terminology in Robotics</a:t>
            </a:r>
          </a:p>
        </p:txBody>
      </p:sp>
    </p:spTree>
    <p:extLst>
      <p:ext uri="{BB962C8B-B14F-4D97-AF65-F5344CB8AC3E}">
        <p14:creationId xmlns:p14="http://schemas.microsoft.com/office/powerpoint/2010/main" val="171615859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Ongoing work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92300" y="1985554"/>
            <a:ext cx="78941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Wireless streaming of map data over the ROS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Selecting a light weight and small form-factor computer which can handle the required computations. 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(</a:t>
            </a:r>
            <a:r>
              <a:rPr lang="en-US" sz="2400" dirty="0" err="1" smtClean="0"/>
              <a:t>RPi</a:t>
            </a:r>
            <a:r>
              <a:rPr lang="en-US" sz="2400" dirty="0" smtClean="0"/>
              <a:t>, ODROID XU4)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Building the quadrotor.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32332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609480" y="685800"/>
            <a:ext cx="8000640" cy="7161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  PRESENTATION  ON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ROBOT DEVELOPMENT USING ROS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By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SRIJAL POOJARI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&amp;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CHIRAG SHAH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 Under the guidance of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Kumar Khandagle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		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Foreseeable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Challenges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457200" y="4323806"/>
            <a:ext cx="8242303" cy="253419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With mapping using SBC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Drone building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with drone(stability </a:t>
            </a:r>
            <a:r>
              <a:rPr lang="en-US" sz="20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etc</a:t>
            </a: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Financing the project and conflicts with DOD over possession of lethal technology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32385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 work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457200" y="1496449"/>
            <a:ext cx="8229240" cy="34008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 recognition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control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AI to rule the world</a:t>
            </a:r>
          </a:p>
          <a:p>
            <a:pPr marL="108000">
              <a:buClr>
                <a:srgbClr val="000000"/>
              </a:buClr>
              <a:buSzPct val="45000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08000">
              <a:buClr>
                <a:srgbClr val="000000"/>
              </a:buClr>
              <a:buSzPct val="45000"/>
            </a:pP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341857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References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Official ROS Documentation : </a:t>
            </a:r>
            <a:r>
              <a:rPr lang="en-IN" sz="1800" b="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http://wiki.ros.org</a:t>
            </a:r>
            <a:r>
              <a:rPr lang="en-IN" sz="1800" b="0" u="sng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/</a:t>
            </a:r>
            <a:endParaRPr lang="en-IN" sz="1800" b="0" u="sng" strike="noStrike" spc="-1" dirty="0" smtClean="0">
              <a:solidFill>
                <a:srgbClr val="0000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u="sng" spc="-1" dirty="0">
                <a:uFill>
                  <a:solidFill>
                    <a:srgbClr val="FFFFFF"/>
                  </a:solidFill>
                </a:uFill>
                <a:latin typeface="Calibri"/>
              </a:rPr>
              <a:t>ROS Forums </a:t>
            </a:r>
            <a:r>
              <a:rPr lang="en-IN" u="sng" spc="-1" dirty="0"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: </a:t>
            </a:r>
            <a:r>
              <a:rPr lang="en-IN" u="sng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https://answers.ros.org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Quigley, M., </a:t>
            </a:r>
            <a:r>
              <a:rPr lang="en-IN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Gerkey</a:t>
            </a: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, B. and Smart, W. (2015). </a:t>
            </a:r>
            <a:r>
              <a:rPr lang="en-IN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Programming robots with ROS</a:t>
            </a: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Sebastopol, California: O'Reilly Media.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THANK YOU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Problem Statement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explore the ROS framework and implementing a quadcoptor running ROS to create a 3D map of the real time environment that it sees using a depth sensor (Microsoft Kinect).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Abstract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57200" y="159444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This project deals with exploring the ROS framework for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Development of a robotic system with various sensors and actuators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develop a quadcoptor capable of forming a 3D map of an indoor environment using a depth camera (Microsoft Kinect)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Introduction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is ROS?</a:t>
            </a:r>
          </a:p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is Microsoft Kinect?</a:t>
            </a:r>
          </a:p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are the challenges?</a:t>
            </a:r>
          </a:p>
          <a:p>
            <a:pPr marL="343080" indent="-342720"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Objectives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Learn the ROS framework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Understand and implement SLAM algorithms for 3D mapping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Understand the interfacing of different hardware components with ROS packages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Combine the software and hardware components to create a stand-alone quadcoptor for 3D mapping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Literature Survey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360360" y="1522800"/>
            <a:ext cx="86864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Huang et al. (2011).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Visual Odometry For GPS-Denied Flight And Mapping Using A Kinect.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MIT, University of Washington.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Website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Shen S., Michael N., Kumar V. (2010).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aerial navigation in confined indoor environments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University of Pennsylvania.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YouTube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Alessio Tonioni (2015).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quadcoptor flight in ROS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GitHub Source</a:t>
            </a: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Will Selby (2016).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3D Mapping &amp; Navigation with ROS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Website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Belavadi S., Beri R. (2017). </a:t>
            </a:r>
            <a:r>
              <a:rPr lang="en-US" sz="1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Indoor Environments Mapping using UAV.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6"/>
              </a:rPr>
              <a:t>GitHub Source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30280" y="1288800"/>
            <a:ext cx="8228880" cy="185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Ubuntu 16.04 (Xenial Xerus)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ROS Kinetic Kame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Software Requirements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530280" y="266400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Hardware Requirements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626760" y="3760200"/>
            <a:ext cx="8228880" cy="185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RGB-D Camera (Microsoft Kinect)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Quadcoptor capable of lifting payload upto 1kgs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Single Board Computer capable of running Ubuntu and ROS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Plan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144" name="Table 2"/>
          <p:cNvGraphicFramePr/>
          <p:nvPr/>
        </p:nvGraphicFramePr>
        <p:xfrm>
          <a:off x="445320" y="2133720"/>
          <a:ext cx="8229600" cy="3885840"/>
        </p:xfrm>
        <a:graphic>
          <a:graphicData uri="http://schemas.openxmlformats.org/drawingml/2006/table">
            <a:tbl>
              <a:tblPr/>
              <a:tblGrid>
                <a:gridCol w="1143000"/>
                <a:gridCol w="7086600"/>
              </a:tblGrid>
              <a:tr h="598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Week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Objective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598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 to 3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Installing ROS, Understanding the underlying concepts.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622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 to 5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Interfacing the Microsoft Kinect sensor on Gazebo simulator.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1033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 to 8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Understanding Pointclouds and RTAB Map for real time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environment mapping.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1032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9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Interface the Kinect sensor for mapping of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real world environments.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702</TotalTime>
  <Words>662</Words>
  <Application>Microsoft Office PowerPoint</Application>
  <PresentationFormat>On-screen Show (4:3)</PresentationFormat>
  <Paragraphs>127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Arial</vt:lpstr>
      <vt:lpstr>Calibri</vt:lpstr>
      <vt:lpstr>DejaVu Sans</vt:lpstr>
      <vt:lpstr>Noto Sans CJK SC Regular</vt:lpstr>
      <vt:lpstr>Symbol</vt:lpstr>
      <vt:lpstr>Times New Roman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Agrawal</dc:creator>
  <dc:description/>
  <cp:lastModifiedBy>Srijal</cp:lastModifiedBy>
  <cp:revision>83</cp:revision>
  <dcterms:created xsi:type="dcterms:W3CDTF">2013-08-02T16:24:08Z</dcterms:created>
  <dcterms:modified xsi:type="dcterms:W3CDTF">2017-10-05T19:02:03Z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